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>
        <p:scale>
          <a:sx n="200" d="100"/>
          <a:sy n="200" d="100"/>
        </p:scale>
        <p:origin x="3331" y="16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B14C6-DD16-D5A6-C01A-1E5B838FB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6CB6FB-1698-77C4-9999-3DF03D3B5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7BD647-BE8A-A300-8F70-C9BCE4B95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D8D595-B054-9D65-6DFC-75ECC43C0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DFC939-F917-0C8A-E78B-C72E7E8D8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8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42BDF9-9F22-83B9-7618-919232AC8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1D7490-CBF7-2952-B776-3F945DF46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5F1EC3-ABD6-CE44-7E8B-67F6128BD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97DAF-EB92-635B-4842-8A7CC27A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08B4BF-4DC3-227E-7EA0-359426E9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6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BD8997-1C71-65D1-3BF8-1DB460919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EC7314-34E2-FB0E-5DA3-939F89328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F589DA-9250-253B-3F2D-EE4F7CFAE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8048D8-F231-3F31-46A9-6FF24B71A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C36FD0-A529-B52B-FF01-4333ABDC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729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917FC-6DD4-FA5C-AC04-648BF12B1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1FEEA8-ECA6-EBEF-303F-2EA7E74D4C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534F03-E6A2-6C9B-94B5-2A6736817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FE2960-0F65-822D-D8FF-A59045191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E3501A-C0F4-DE9A-403F-1678A392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DF898F-8749-A8E5-8A08-B5B722B5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04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AAAAA-B3FE-3F9A-A494-52C91B1E1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C89577-12C3-E7B4-9E67-6176A98CD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3498E1-C357-ABCD-400C-BCD53CB60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1EA774-D276-1FF4-8E36-87C832F3B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9CA1322-6420-60B0-3885-E95C6BAC6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E1D99-94E9-2B20-F816-651054E6D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319B4C-369A-F36E-AF55-0B0DFE45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AFB4EE-D95E-B566-5F6D-C07004E23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60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B7C809-4775-20EA-7C8B-E7B0A1A71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0E81654-E557-B5BB-9E03-47D6021E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80C981-2859-9957-3295-8304C7D2C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89E655-7C0A-4496-2949-1E6A2833A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6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AEC7F1E-E26F-2AA7-7424-ACD30E6C2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C1183AF-D46C-BC92-7280-C3477F00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6922A2-BAEB-3BAF-882A-766503CE2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5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632D55-5A55-6E54-B740-D2F54547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A08EE8-EAB8-B1E9-B7FE-C84802800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BE3FF8-B9A9-6007-31D3-841F8BFE2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4FEB0C-36F3-199C-81A4-EF9CC743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A70678-5A97-78D2-5663-E2648A15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3521809-0D10-2886-596A-7F279BC1B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65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F601BB-265A-3F35-B21F-F899B9A3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F1A5A60-B8C8-262B-07ED-65903DD01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8F92DA-9193-A953-2B70-CB8EF7FD1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C00AAA-2E45-7DFF-EDA0-4888B412E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75B350-2B41-1564-F164-B88B0F54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A19F06-BDA9-DD13-3998-41C89559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BCB394-201E-7464-235B-824A0456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C4F51D-1982-9D84-BC4E-EA09A1BEC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6D263A-5BE2-AA4D-7DB3-D6DDB7D23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AE73E4-9564-9844-1DC9-3F291CF1B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087A7E-9896-0B3D-1BC6-55693F468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28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236A8FF-75C3-CA23-6189-34A44EE5F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4E8D95-11A4-C13C-593E-F41379E0C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EC63DB-C23E-C3D0-7B3D-00E078847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CCA3F6-27C3-1582-A7A8-0FA34D661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3CCFA7-E7CC-47FD-0476-72F80901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04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9F9DFF4-9417-E9DB-B726-BBECE0514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6993A0-2B1B-8D8B-8B80-6985CB5F7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00BE82-F99E-C097-3997-C3CFDD3EF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B855F-0CF1-438B-AC87-ADEBE989A861}" type="datetimeFigureOut">
              <a:rPr lang="en-US" smtClean="0"/>
              <a:t>6/25/2023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0BB065-8796-AAF6-FA72-9C39CE14B5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37719F-B485-F8B4-CEF8-E8C80411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EF1CA-4376-423D-AFA3-0E20E5D5C18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3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E03A6-F199-C114-C11E-CEE92A94AA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D489AF6-6C97-3CD5-A5CE-27C1D887D6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BE87CA-23AA-8A3F-30E0-95E53FD9E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04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6AA073-4886-CE30-FC49-17FBC44D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 descr="Une image contenant texte, carte, capture d’écran&#10;&#10;Description générée automatiquement">
            <a:extLst>
              <a:ext uri="{FF2B5EF4-FFF2-40B4-BE49-F238E27FC236}">
                <a16:creationId xmlns:a16="http://schemas.microsoft.com/office/drawing/2014/main" id="{AB5C29A8-25B2-7FD6-F8CF-1247377CD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9" b="99815" l="313" r="39844">
                        <a14:foregroundMark x1="208" y1="185" x2="9115" y2="93"/>
                        <a14:foregroundMark x1="9115" y1="93" x2="25521" y2="1389"/>
                        <a14:foregroundMark x1="25521" y1="1389" x2="30625" y2="10278"/>
                        <a14:foregroundMark x1="30625" y1="10278" x2="32292" y2="20833"/>
                        <a14:foregroundMark x1="32292" y1="20833" x2="39427" y2="26204"/>
                        <a14:foregroundMark x1="39427" y1="26204" x2="41667" y2="54815"/>
                        <a14:foregroundMark x1="41667" y1="54815" x2="38021" y2="64352"/>
                        <a14:foregroundMark x1="38021" y1="64352" x2="29115" y2="55648"/>
                        <a14:foregroundMark x1="29115" y1="55648" x2="23021" y2="42407"/>
                        <a14:foregroundMark x1="23021" y1="42407" x2="4635" y2="48426"/>
                        <a14:foregroundMark x1="4635" y1="48426" x2="521" y2="38056"/>
                        <a14:foregroundMark x1="521" y1="38056" x2="313" y2="1389"/>
                        <a14:foregroundMark x1="3125" y1="2500" x2="1302" y2="22222"/>
                        <a14:foregroundMark x1="1302" y1="22222" x2="12031" y2="37685"/>
                        <a14:foregroundMark x1="12031" y1="37685" x2="24531" y2="38241"/>
                        <a14:foregroundMark x1="24531" y1="38241" x2="26927" y2="19167"/>
                        <a14:foregroundMark x1="26927" y1="19167" x2="20885" y2="2315"/>
                        <a14:foregroundMark x1="20885" y1="2315" x2="3021" y2="3519"/>
                        <a14:foregroundMark x1="3021" y1="3519" x2="1979" y2="5278"/>
                        <a14:foregroundMark x1="21146" y1="7037" x2="3698" y2="6204"/>
                        <a14:foregroundMark x1="3698" y1="6204" x2="4896" y2="20093"/>
                        <a14:foregroundMark x1="4896" y1="20093" x2="17344" y2="34444"/>
                        <a14:foregroundMark x1="17344" y1="34444" x2="24219" y2="37500"/>
                        <a14:foregroundMark x1="24219" y1="37500" x2="21771" y2="7500"/>
                        <a14:foregroundMark x1="21771" y1="7500" x2="18490" y2="4259"/>
                        <a14:foregroundMark x1="17396" y1="9722" x2="6563" y2="17685"/>
                        <a14:foregroundMark x1="6563" y1="17685" x2="17604" y2="27315"/>
                        <a14:foregroundMark x1="17604" y1="27315" x2="25365" y2="29722"/>
                        <a14:foregroundMark x1="25365" y1="29722" x2="17240" y2="8426"/>
                        <a14:foregroundMark x1="31198" y1="28519" x2="25469" y2="41204"/>
                        <a14:foregroundMark x1="25469" y1="41204" x2="33125" y2="57315"/>
                        <a14:foregroundMark x1="33125" y1="57315" x2="38021" y2="40556"/>
                        <a14:foregroundMark x1="38021" y1="40556" x2="34010" y2="29074"/>
                        <a14:foregroundMark x1="34010" y1="29074" x2="29896" y2="29259"/>
                        <a14:foregroundMark x1="38281" y1="40926" x2="29427" y2="41759"/>
                        <a14:foregroundMark x1="29427" y1="41759" x2="34375" y2="48889"/>
                        <a14:foregroundMark x1="34375" y1="48889" x2="35677" y2="38056"/>
                        <a14:foregroundMark x1="35677" y1="38056" x2="35677" y2="38056"/>
                        <a14:foregroundMark x1="38854" y1="37778" x2="39844" y2="40278"/>
                        <a14:foregroundMark x1="25417" y1="30648" x2="23333" y2="30370"/>
                        <a14:foregroundMark x1="4219" y1="17037" x2="6302" y2="39630"/>
                        <a14:foregroundMark x1="6302" y1="39630" x2="14323" y2="35000"/>
                        <a14:foregroundMark x1="14323" y1="35000" x2="8854" y2="14352"/>
                        <a14:foregroundMark x1="8854" y1="14352" x2="2240" y2="14352"/>
                        <a14:foregroundMark x1="4219" y1="13889" x2="4583" y2="27222"/>
                        <a14:foregroundMark x1="4583" y1="27222" x2="4844" y2="16296"/>
                        <a14:foregroundMark x1="4844" y1="16296" x2="3229" y2="15463"/>
                        <a14:foregroundMark x1="4063" y1="15093" x2="5000" y2="26389"/>
                        <a14:foregroundMark x1="5000" y1="26389" x2="3646" y2="22593"/>
                        <a14:foregroundMark x1="469" y1="41667" x2="1458" y2="94630"/>
                        <a14:foregroundMark x1="1458" y1="94630" x2="7917" y2="99630"/>
                        <a14:foregroundMark x1="7917" y1="99630" x2="31615" y2="97130"/>
                        <a14:foregroundMark x1="31615" y1="97130" x2="7448" y2="98241"/>
                        <a14:foregroundMark x1="7448" y1="98241" x2="15781" y2="98981"/>
                        <a14:foregroundMark x1="15781" y1="98981" x2="26823" y2="98611"/>
                        <a14:foregroundMark x1="26823" y1="98611" x2="32813" y2="94537"/>
                        <a14:foregroundMark x1="36444" y1="73201" x2="37083" y2="69444"/>
                        <a14:foregroundMark x1="32813" y1="94537" x2="34382" y2="85314"/>
                        <a14:foregroundMark x1="37083" y1="69444" x2="24115" y2="54167"/>
                        <a14:foregroundMark x1="24115" y1="54167" x2="521" y2="42593"/>
                        <a14:foregroundMark x1="4167" y1="58981" x2="11563" y2="81944"/>
                        <a14:foregroundMark x1="11563" y1="81944" x2="26927" y2="82685"/>
                        <a14:foregroundMark x1="26927" y1="82685" x2="34075" y2="79676"/>
                        <a14:foregroundMark x1="34597" y1="77017" x2="33542" y2="67037"/>
                        <a14:foregroundMark x1="33542" y1="67037" x2="18438" y2="58056"/>
                        <a14:foregroundMark x1="18438" y1="58056" x2="5156" y2="59352"/>
                        <a14:foregroundMark x1="13177" y1="59259" x2="6406" y2="68333"/>
                        <a14:foregroundMark x1="6406" y1="68333" x2="16719" y2="81944"/>
                        <a14:foregroundMark x1="16719" y1="81944" x2="27448" y2="80000"/>
                        <a14:foregroundMark x1="27448" y1="80000" x2="26510" y2="60556"/>
                        <a14:foregroundMark x1="26510" y1="60556" x2="18542" y2="56389"/>
                        <a14:foregroundMark x1="18542" y1="56389" x2="12292" y2="59537"/>
                        <a14:foregroundMark x1="12292" y1="59537" x2="12083" y2="60278"/>
                        <a14:foregroundMark x1="885" y1="96019" x2="8333" y2="99167"/>
                        <a14:foregroundMark x1="8333" y1="99167" x2="16458" y2="98981"/>
                        <a14:foregroundMark x1="16458" y1="98981" x2="7708" y2="94630"/>
                        <a14:foregroundMark x1="7708" y1="94630" x2="1146" y2="96019"/>
                        <a14:foregroundMark x1="1146" y1="96019" x2="1146" y2="96019"/>
                        <a14:foregroundMark x1="28646" y1="98889" x2="29583" y2="99815"/>
                        <a14:foregroundMark x1="24115" y1="89444" x2="30208" y2="93241"/>
                        <a14:foregroundMark x1="30208" y1="93241" x2="23906" y2="88889"/>
                        <a14:foregroundMark x1="23906" y1="88889" x2="23073" y2="91574"/>
                        <a14:foregroundMark x1="23802" y1="78704" x2="27240" y2="90185"/>
                        <a14:foregroundMark x1="27240" y1="90185" x2="32552" y2="84167"/>
                        <a14:foregroundMark x1="32552" y1="84167" x2="27292" y2="77685"/>
                        <a14:foregroundMark x1="27292" y1="77685" x2="24323" y2="77963"/>
                        <a14:backgroundMark x1="36510" y1="73241" x2="34167" y2="85185"/>
                        <a14:backgroundMark x1="34167" y1="85185" x2="36354" y2="74907"/>
                        <a14:backgroundMark x1="36354" y1="74907" x2="36354" y2="74907"/>
                        <a14:backgroundMark x1="36563" y1="68241" x2="36458" y2="68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6192"/>
          <a:stretch/>
        </p:blipFill>
        <p:spPr>
          <a:xfrm>
            <a:off x="2228144" y="1825625"/>
            <a:ext cx="3388885" cy="4351338"/>
          </a:xfrm>
        </p:spPr>
      </p:pic>
    </p:spTree>
    <p:extLst>
      <p:ext uri="{BB962C8B-B14F-4D97-AF65-F5344CB8AC3E}">
        <p14:creationId xmlns:p14="http://schemas.microsoft.com/office/powerpoint/2010/main" val="363571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6AA073-4886-CE30-FC49-17FBC44D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 descr="Une image contenant texte, carte, capture d’écran&#10;&#10;Description générée automatiquement">
            <a:extLst>
              <a:ext uri="{FF2B5EF4-FFF2-40B4-BE49-F238E27FC236}">
                <a16:creationId xmlns:a16="http://schemas.microsoft.com/office/drawing/2014/main" id="{AB5C29A8-25B2-7FD6-F8CF-1247377CD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913535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6AA073-4886-CE30-FC49-17FBC44D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ce réservé du contenu 4" descr="Une image contenant texte, carte, capture d’écran&#10;&#10;Description générée automatiquement">
            <a:extLst>
              <a:ext uri="{FF2B5EF4-FFF2-40B4-BE49-F238E27FC236}">
                <a16:creationId xmlns:a16="http://schemas.microsoft.com/office/drawing/2014/main" id="{AB5C29A8-25B2-7FD6-F8CF-1247377CDF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548639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0</Words>
  <Application>Microsoft Office PowerPoint</Application>
  <PresentationFormat>Grand écran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Louise DUCHER</dc:creator>
  <cp:lastModifiedBy>Louise DUCHER</cp:lastModifiedBy>
  <cp:revision>1</cp:revision>
  <dcterms:created xsi:type="dcterms:W3CDTF">2023-06-25T17:12:41Z</dcterms:created>
  <dcterms:modified xsi:type="dcterms:W3CDTF">2023-06-25T19:54:45Z</dcterms:modified>
</cp:coreProperties>
</file>